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4759325" cx="6667500"/>
  <p:notesSz cx="6858000" cy="9144000"/>
  <p:embeddedFontLst>
    <p:embeddedFont>
      <p:font typeface="Quattrocento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mkC7K09y9ea8/9NyywRoOljre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Quattrocento-regular.fntdata"/><Relationship Id="rId7" Type="http://schemas.openxmlformats.org/officeDocument/2006/relationships/font" Target="fonts/Quattrocento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ctrTitle"/>
          </p:nvPr>
        </p:nvSpPr>
        <p:spPr>
          <a:xfrm>
            <a:off x="500063" y="778899"/>
            <a:ext cx="5667375" cy="1656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64"/>
              <a:buFont typeface="Calibri"/>
              <a:buNone/>
              <a:defRPr sz="416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subTitle"/>
          </p:nvPr>
        </p:nvSpPr>
        <p:spPr>
          <a:xfrm>
            <a:off x="833438" y="2499748"/>
            <a:ext cx="5000625" cy="1149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666"/>
              <a:buNone/>
              <a:defRPr sz="1666"/>
            </a:lvl1pPr>
            <a:lvl2pPr lvl="1" algn="ctr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None/>
              <a:defRPr sz="1388"/>
            </a:lvl2pPr>
            <a:lvl3pPr lvl="2" algn="ctr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249"/>
              <a:buNone/>
              <a:defRPr sz="1249"/>
            </a:lvl3pPr>
            <a:lvl4pPr lvl="3" algn="ctr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sz="1110"/>
            </a:lvl4pPr>
            <a:lvl5pPr lvl="4" algn="ctr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sz="1110"/>
            </a:lvl5pPr>
            <a:lvl6pPr lvl="5" algn="ctr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sz="1110"/>
            </a:lvl6pPr>
            <a:lvl7pPr lvl="6" algn="ctr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sz="1110"/>
            </a:lvl7pPr>
            <a:lvl8pPr lvl="7" algn="ctr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sz="1110"/>
            </a:lvl8pPr>
            <a:lvl9pPr lvl="8" algn="ctr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sz="1110"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8391" y="253391"/>
            <a:ext cx="5750719" cy="9199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8391" y="1266950"/>
            <a:ext cx="5750719" cy="3019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454918" y="1186527"/>
            <a:ext cx="5750719" cy="19797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64"/>
              <a:buFont typeface="Calibri"/>
              <a:buNone/>
              <a:defRPr sz="416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54918" y="3185003"/>
            <a:ext cx="5750719" cy="1041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666"/>
              <a:buNone/>
              <a:defRPr sz="1666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rgbClr val="888888"/>
              </a:buClr>
              <a:buSzPts val="1388"/>
              <a:buNone/>
              <a:defRPr sz="1388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rgbClr val="888888"/>
              </a:buClr>
              <a:buSzPts val="1249"/>
              <a:buNone/>
              <a:defRPr sz="1249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rgbClr val="888888"/>
              </a:buClr>
              <a:buSzPts val="1110"/>
              <a:buNone/>
              <a:defRPr sz="111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rgbClr val="888888"/>
              </a:buClr>
              <a:buSzPts val="1110"/>
              <a:buNone/>
              <a:defRPr sz="111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rgbClr val="888888"/>
              </a:buClr>
              <a:buSzPts val="1110"/>
              <a:buNone/>
              <a:defRPr sz="111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rgbClr val="888888"/>
              </a:buClr>
              <a:buSzPts val="1110"/>
              <a:buNone/>
              <a:defRPr sz="111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rgbClr val="888888"/>
              </a:buClr>
              <a:buSzPts val="1110"/>
              <a:buNone/>
              <a:defRPr sz="111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rgbClr val="888888"/>
              </a:buClr>
              <a:buSzPts val="1110"/>
              <a:buNone/>
              <a:defRPr sz="111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8391" y="253391"/>
            <a:ext cx="5750719" cy="9199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8390" y="1266950"/>
            <a:ext cx="2833688" cy="3019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3375422" y="1266950"/>
            <a:ext cx="2833688" cy="3019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9259" y="253391"/>
            <a:ext cx="5750719" cy="9199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9260" y="1166696"/>
            <a:ext cx="2820665" cy="5717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666"/>
              <a:buNone/>
              <a:defRPr b="1" sz="1666"/>
            </a:lvl1pPr>
            <a:lvl2pPr indent="-2286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None/>
              <a:defRPr b="1" sz="1388"/>
            </a:lvl2pPr>
            <a:lvl3pPr indent="-2286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249"/>
              <a:buNone/>
              <a:defRPr b="1" sz="1249"/>
            </a:lvl3pPr>
            <a:lvl4pPr indent="-2286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4pPr>
            <a:lvl5pPr indent="-2286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5pPr>
            <a:lvl6pPr indent="-2286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6pPr>
            <a:lvl7pPr indent="-2286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7pPr>
            <a:lvl8pPr indent="-2286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8pPr>
            <a:lvl9pPr indent="-2286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9260" y="1738476"/>
            <a:ext cx="2820665" cy="2557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3375422" y="1166696"/>
            <a:ext cx="2834556" cy="5717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666"/>
              <a:buNone/>
              <a:defRPr b="1" sz="1666"/>
            </a:lvl1pPr>
            <a:lvl2pPr indent="-2286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None/>
              <a:defRPr b="1" sz="1388"/>
            </a:lvl2pPr>
            <a:lvl3pPr indent="-2286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249"/>
              <a:buNone/>
              <a:defRPr b="1" sz="1249"/>
            </a:lvl3pPr>
            <a:lvl4pPr indent="-2286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4pPr>
            <a:lvl5pPr indent="-2286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5pPr>
            <a:lvl6pPr indent="-2286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6pPr>
            <a:lvl7pPr indent="-2286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7pPr>
            <a:lvl8pPr indent="-2286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8pPr>
            <a:lvl9pPr indent="-2286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b="1" sz="111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3375422" y="1738476"/>
            <a:ext cx="2834556" cy="2557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8391" y="253391"/>
            <a:ext cx="5750719" cy="9199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9259" y="317288"/>
            <a:ext cx="2150442" cy="1110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1"/>
              <a:buFont typeface="Calibri"/>
              <a:buNone/>
              <a:defRPr sz="222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2834556" y="685256"/>
            <a:ext cx="3375422" cy="3382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9634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2221"/>
              <a:buChar char="•"/>
              <a:defRPr sz="2221"/>
            </a:lvl1pPr>
            <a:lvl2pPr indent="-351981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943"/>
              <a:buChar char="•"/>
              <a:defRPr sz="1943"/>
            </a:lvl2pPr>
            <a:lvl3pPr indent="-334391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666"/>
              <a:buChar char="•"/>
              <a:defRPr sz="1666"/>
            </a:lvl3pPr>
            <a:lvl4pPr indent="-316738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Char char="•"/>
              <a:defRPr sz="1388"/>
            </a:lvl4pPr>
            <a:lvl5pPr indent="-316738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Char char="•"/>
              <a:defRPr sz="1388"/>
            </a:lvl5pPr>
            <a:lvl6pPr indent="-316738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Char char="•"/>
              <a:defRPr sz="1388"/>
            </a:lvl6pPr>
            <a:lvl7pPr indent="-316738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Char char="•"/>
              <a:defRPr sz="1388"/>
            </a:lvl7pPr>
            <a:lvl8pPr indent="-316738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Char char="•"/>
              <a:defRPr sz="1388"/>
            </a:lvl8pPr>
            <a:lvl9pPr indent="-316738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Char char="•"/>
              <a:defRPr sz="1388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9259" y="1427798"/>
            <a:ext cx="2150442" cy="2645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sz="1110"/>
            </a:lvl1pPr>
            <a:lvl2pPr indent="-2286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972"/>
              <a:buNone/>
              <a:defRPr sz="972"/>
            </a:lvl2pPr>
            <a:lvl3pPr indent="-2286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833"/>
              <a:buNone/>
              <a:defRPr sz="833"/>
            </a:lvl3pPr>
            <a:lvl4pPr indent="-2286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4pPr>
            <a:lvl5pPr indent="-2286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5pPr>
            <a:lvl6pPr indent="-2286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6pPr>
            <a:lvl7pPr indent="-2286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7pPr>
            <a:lvl8pPr indent="-2286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8pPr>
            <a:lvl9pPr indent="-2286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459259" y="317288"/>
            <a:ext cx="2150442" cy="111050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1"/>
              <a:buFont typeface="Calibri"/>
              <a:buNone/>
              <a:defRPr sz="222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2834556" y="685256"/>
            <a:ext cx="3375422" cy="338220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459259" y="1427798"/>
            <a:ext cx="2150442" cy="2645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110"/>
              <a:buNone/>
              <a:defRPr sz="1110"/>
            </a:lvl1pPr>
            <a:lvl2pPr indent="-2286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972"/>
              <a:buNone/>
              <a:defRPr sz="972"/>
            </a:lvl2pPr>
            <a:lvl3pPr indent="-2286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833"/>
              <a:buNone/>
              <a:defRPr sz="833"/>
            </a:lvl3pPr>
            <a:lvl4pPr indent="-2286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4pPr>
            <a:lvl5pPr indent="-2286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5pPr>
            <a:lvl6pPr indent="-2286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6pPr>
            <a:lvl7pPr indent="-2286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7pPr>
            <a:lvl8pPr indent="-2286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8pPr>
            <a:lvl9pPr indent="-2286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694"/>
              <a:buNone/>
              <a:defRPr sz="694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8391" y="253391"/>
            <a:ext cx="5750719" cy="9199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823877" y="-98536"/>
            <a:ext cx="3019748" cy="5750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3473616" y="1551204"/>
            <a:ext cx="4033308" cy="143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56584" y="155197"/>
            <a:ext cx="4033308" cy="4229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8391" y="253391"/>
            <a:ext cx="5750719" cy="9199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54"/>
              <a:buFont typeface="Calibri"/>
              <a:buNone/>
              <a:defRPr b="0" i="0" sz="305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8391" y="1266950"/>
            <a:ext cx="5750719" cy="3019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1981" lvl="0" marL="457200" marR="0" rtl="0" algn="l">
              <a:lnSpc>
                <a:spcPct val="90000"/>
              </a:lnSpc>
              <a:spcBef>
                <a:spcPts val="694"/>
              </a:spcBef>
              <a:spcAft>
                <a:spcPts val="0"/>
              </a:spcAft>
              <a:buClr>
                <a:schemeClr val="dk1"/>
              </a:buClr>
              <a:buSzPts val="1943"/>
              <a:buFont typeface="Arial"/>
              <a:buChar char="•"/>
              <a:defRPr b="0" i="0" sz="194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34391" lvl="1" marL="914400" marR="0" rtl="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666"/>
              <a:buFont typeface="Arial"/>
              <a:buChar char="•"/>
              <a:defRPr b="0" i="0" sz="166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6738" lvl="2" marL="1371600" marR="0" rtl="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388"/>
              <a:buFont typeface="Arial"/>
              <a:buChar char="•"/>
              <a:defRPr b="0" i="0" sz="13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7912" lvl="3" marL="1828800" marR="0" rtl="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249"/>
              <a:buFont typeface="Arial"/>
              <a:buChar char="•"/>
              <a:defRPr b="0" i="0" sz="12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7911" lvl="4" marL="2286000" marR="0" rtl="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249"/>
              <a:buFont typeface="Arial"/>
              <a:buChar char="•"/>
              <a:defRPr b="0" i="0" sz="12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7911" lvl="5" marL="2743200" marR="0" rtl="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249"/>
              <a:buFont typeface="Arial"/>
              <a:buChar char="•"/>
              <a:defRPr b="0" i="0" sz="12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7911" lvl="6" marL="3200400" marR="0" rtl="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249"/>
              <a:buFont typeface="Arial"/>
              <a:buChar char="•"/>
              <a:defRPr b="0" i="0" sz="12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7911" lvl="7" marL="3657600" marR="0" rtl="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249"/>
              <a:buFont typeface="Arial"/>
              <a:buChar char="•"/>
              <a:defRPr b="0" i="0" sz="12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7911" lvl="8" marL="4114800" marR="0" rtl="0" algn="l">
              <a:lnSpc>
                <a:spcPct val="90000"/>
              </a:lnSpc>
              <a:spcBef>
                <a:spcPts val="347"/>
              </a:spcBef>
              <a:spcAft>
                <a:spcPts val="0"/>
              </a:spcAft>
              <a:buClr>
                <a:schemeClr val="dk1"/>
              </a:buClr>
              <a:buSzPts val="1249"/>
              <a:buFont typeface="Arial"/>
              <a:buChar char="•"/>
              <a:defRPr b="0" i="0" sz="12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8390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2208610" y="4411190"/>
            <a:ext cx="2250281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4708922" y="4411190"/>
            <a:ext cx="1500188" cy="253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3"/>
              <a:buFont typeface="Arial"/>
              <a:buNone/>
              <a:defRPr b="0" i="0" sz="83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3739170" y="1596019"/>
            <a:ext cx="1545300" cy="1428600"/>
          </a:xfrm>
          <a:prstGeom prst="rect">
            <a:avLst/>
          </a:prstGeom>
          <a:solidFill>
            <a:srgbClr val="C4D6DC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362550" y="1596013"/>
            <a:ext cx="1584000" cy="1428600"/>
          </a:xfrm>
          <a:prstGeom prst="rect">
            <a:avLst/>
          </a:prstGeom>
          <a:solidFill>
            <a:srgbClr val="C4D6DC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2575" y="3549671"/>
            <a:ext cx="1584000" cy="1209600"/>
          </a:xfrm>
          <a:prstGeom prst="rect">
            <a:avLst/>
          </a:prstGeom>
          <a:solidFill>
            <a:srgbClr val="4B7587"/>
          </a:solidFill>
          <a:ln cap="flat" cmpd="sng" w="9525">
            <a:solidFill>
              <a:srgbClr val="4B7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     </a:t>
            </a:r>
            <a:endParaRPr b="0" i="0" sz="800" u="none" cap="none" strike="noStrike">
              <a:solidFill>
                <a:srgbClr val="0942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-3" y="1173567"/>
            <a:ext cx="665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9425D"/>
                </a:solidFill>
                <a:latin typeface="Quattrocento"/>
                <a:ea typeface="Quattrocento"/>
                <a:cs typeface="Quattrocento"/>
                <a:sym typeface="Quattrocento"/>
              </a:rPr>
              <a:t>Plymouth CAST 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0" y="0"/>
            <a:ext cx="6677100" cy="1144200"/>
          </a:xfrm>
          <a:prstGeom prst="rect">
            <a:avLst/>
          </a:prstGeom>
          <a:solidFill>
            <a:srgbClr val="09425D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GB" sz="3200" u="none" cap="none" strike="noStrik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                                  </a:t>
            </a:r>
            <a:endParaRPr b="0" i="0" sz="2600" u="none" cap="none" strike="noStrike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                            </a:t>
            </a:r>
            <a:endParaRPr b="0" i="0" sz="1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-646648" y="-2222774"/>
            <a:ext cx="2116477" cy="246221"/>
          </a:xfrm>
          <a:prstGeom prst="rect">
            <a:avLst/>
          </a:prstGeom>
          <a:solidFill>
            <a:srgbClr val="7FABB6"/>
          </a:solidFill>
          <a:ln cap="flat" cmpd="sng" w="9525">
            <a:solidFill>
              <a:srgbClr val="4B7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920178" y="-2222778"/>
            <a:ext cx="2116477" cy="276999"/>
          </a:xfrm>
          <a:prstGeom prst="rect">
            <a:avLst/>
          </a:prstGeom>
          <a:solidFill>
            <a:srgbClr val="7FABB6"/>
          </a:solidFill>
          <a:ln cap="flat" cmpd="sng" w="9525">
            <a:solidFill>
              <a:srgbClr val="4B7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     </a:t>
            </a:r>
            <a:endParaRPr b="0" i="0" sz="1150" u="none" cap="none" strike="noStrike">
              <a:solidFill>
                <a:srgbClr val="0942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487004" y="-2222774"/>
            <a:ext cx="2192494" cy="269304"/>
          </a:xfrm>
          <a:prstGeom prst="rect">
            <a:avLst/>
          </a:prstGeom>
          <a:solidFill>
            <a:srgbClr val="7FABB6"/>
          </a:solidFill>
          <a:ln cap="flat" cmpd="sng" w="9525">
            <a:solidFill>
              <a:srgbClr val="4B7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rgbClr val="0942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1" y="3077751"/>
            <a:ext cx="6655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09425D"/>
                </a:solidFill>
                <a:latin typeface="Quattrocento"/>
                <a:ea typeface="Quattrocento"/>
                <a:cs typeface="Quattrocento"/>
                <a:sym typeface="Quattrocento"/>
              </a:rPr>
              <a:t>Plymouth CAST Board Sub-Committees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700" y="477972"/>
            <a:ext cx="6673500" cy="9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Bishop </a:t>
            </a:r>
            <a:r>
              <a:rPr lang="en-GB" sz="13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Nicholas Hudson</a:t>
            </a:r>
            <a:r>
              <a:rPr b="0" i="0" lang="en-GB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       Canon Mark O’Keeffe     	Canon </a:t>
            </a:r>
            <a:r>
              <a:rPr lang="en-GB" sz="13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Paul Cummins</a:t>
            </a:r>
            <a:endParaRPr sz="13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Canon Kristian Paver       	Abbot David Charlesworth</a:t>
            </a:r>
            <a:endParaRPr b="0" i="0" sz="13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746388" y="77857"/>
            <a:ext cx="316272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Plymouth CAST Members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" name="Google Shape;95;p1"/>
          <p:cNvGrpSpPr/>
          <p:nvPr/>
        </p:nvGrpSpPr>
        <p:grpSpPr>
          <a:xfrm>
            <a:off x="1362477" y="1584750"/>
            <a:ext cx="3922126" cy="1530960"/>
            <a:chOff x="1431847" y="1442364"/>
            <a:chExt cx="3909615" cy="1416245"/>
          </a:xfrm>
        </p:grpSpPr>
        <p:sp>
          <p:nvSpPr>
            <p:cNvPr id="96" name="Google Shape;96;p1"/>
            <p:cNvSpPr/>
            <p:nvPr/>
          </p:nvSpPr>
          <p:spPr>
            <a:xfrm>
              <a:off x="1431847" y="1449209"/>
              <a:ext cx="1578900" cy="140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GB" sz="1000" u="none" cap="none" strike="noStrike">
                  <a:solidFill>
                    <a:srgbClr val="09425D"/>
                  </a:solidFill>
                  <a:latin typeface="Quattrocento"/>
                  <a:ea typeface="Quattrocento"/>
                  <a:cs typeface="Quattrocento"/>
                  <a:sym typeface="Quattrocento"/>
                </a:rPr>
                <a:t>  Foundation Directors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rgbClr val="09425D"/>
                  </a:solidFill>
                  <a:latin typeface="Avenir"/>
                  <a:ea typeface="Avenir"/>
                  <a:cs typeface="Avenir"/>
                  <a:sym typeface="Avenir"/>
                </a:rPr>
                <a:t>Ruth O’Donovan (Chair)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rgbClr val="09425D"/>
                  </a:solidFill>
                  <a:latin typeface="Avenir"/>
                  <a:ea typeface="Avenir"/>
                  <a:cs typeface="Avenir"/>
                  <a:sym typeface="Avenir"/>
                </a:rPr>
                <a:t>Deacon Nick Johnson</a:t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rgbClr val="09425D"/>
                  </a:solidFill>
                  <a:latin typeface="Avenir"/>
                  <a:ea typeface="Avenir"/>
                  <a:cs typeface="Avenir"/>
                  <a:sym typeface="Avenir"/>
                </a:rPr>
                <a:t>John Andrews</a:t>
              </a:r>
              <a:endParaRPr sz="800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rgbClr val="09425D"/>
                  </a:solidFill>
                  <a:latin typeface="Avenir"/>
                  <a:ea typeface="Avenir"/>
                  <a:cs typeface="Avenir"/>
                  <a:sym typeface="Avenir"/>
                </a:rPr>
                <a:t>John Cosgrove</a:t>
              </a:r>
              <a:endParaRPr sz="800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rgbClr val="09425D"/>
                  </a:solidFill>
                  <a:latin typeface="Avenir"/>
                  <a:ea typeface="Avenir"/>
                  <a:cs typeface="Avenir"/>
                  <a:sym typeface="Avenir"/>
                </a:rPr>
                <a:t>Nick Baldwin</a:t>
              </a:r>
              <a:endParaRPr sz="800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rgbClr val="09425D"/>
                  </a:solidFill>
                  <a:latin typeface="Avenir"/>
                  <a:ea typeface="Avenir"/>
                  <a:cs typeface="Avenir"/>
                  <a:sym typeface="Avenir"/>
                </a:rPr>
                <a:t>Alison McDonald</a:t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3800962" y="1442364"/>
              <a:ext cx="1540500" cy="139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GB" sz="1000" u="none" cap="none" strike="noStrike">
                  <a:solidFill>
                    <a:srgbClr val="09425D"/>
                  </a:solidFill>
                  <a:latin typeface="Quattrocento"/>
                  <a:ea typeface="Quattrocento"/>
                  <a:cs typeface="Quattrocento"/>
                  <a:sym typeface="Quattrocento"/>
                </a:rPr>
                <a:t>Co-opted Directors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rgbClr val="09425D"/>
                  </a:solidFill>
                  <a:latin typeface="Avenir"/>
                  <a:ea typeface="Avenir"/>
                  <a:cs typeface="Avenir"/>
                  <a:sym typeface="Avenir"/>
                </a:rPr>
                <a:t>Graham Briscoe</a:t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rgbClr val="09425D"/>
                  </a:solidFill>
                  <a:latin typeface="Avenir"/>
                  <a:ea typeface="Avenir"/>
                  <a:cs typeface="Avenir"/>
                  <a:sym typeface="Avenir"/>
                </a:rPr>
                <a:t>Alison Nettleship</a:t>
              </a:r>
              <a:endParaRPr sz="800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rgbClr val="09425D"/>
                  </a:solidFill>
                  <a:latin typeface="Avenir"/>
                  <a:ea typeface="Avenir"/>
                  <a:cs typeface="Avenir"/>
                  <a:sym typeface="Avenir"/>
                </a:rPr>
                <a:t>Emma Gritten</a:t>
              </a:r>
              <a:endParaRPr sz="800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t/>
              </a:r>
              <a:endParaRPr b="0" i="0" sz="7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98" name="Google Shape;98;p1"/>
          <p:cNvSpPr txBox="1"/>
          <p:nvPr/>
        </p:nvSpPr>
        <p:spPr>
          <a:xfrm>
            <a:off x="1692775" y="3549625"/>
            <a:ext cx="1584000" cy="1209600"/>
          </a:xfrm>
          <a:prstGeom prst="rect">
            <a:avLst/>
          </a:prstGeom>
          <a:solidFill>
            <a:srgbClr val="4B7587"/>
          </a:solidFill>
          <a:ln cap="flat" cmpd="sng" w="9525">
            <a:solidFill>
              <a:srgbClr val="4B7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     </a:t>
            </a:r>
            <a:endParaRPr b="0" i="0" sz="800" u="none" cap="none" strike="noStrike">
              <a:solidFill>
                <a:srgbClr val="0942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3375025" y="3536226"/>
            <a:ext cx="1584000" cy="1223100"/>
          </a:xfrm>
          <a:prstGeom prst="rect">
            <a:avLst/>
          </a:prstGeom>
          <a:solidFill>
            <a:srgbClr val="4B7587"/>
          </a:solidFill>
          <a:ln cap="flat" cmpd="sng" w="9525">
            <a:solidFill>
              <a:srgbClr val="4B7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     </a:t>
            </a:r>
            <a:endParaRPr b="0" i="0" sz="800" u="none" cap="none" strike="noStrike">
              <a:solidFill>
                <a:srgbClr val="0942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5057300" y="3536226"/>
            <a:ext cx="1584000" cy="1223100"/>
          </a:xfrm>
          <a:prstGeom prst="rect">
            <a:avLst/>
          </a:prstGeom>
          <a:solidFill>
            <a:srgbClr val="4B7587"/>
          </a:solidFill>
          <a:ln cap="flat" cmpd="sng" w="9525">
            <a:solidFill>
              <a:srgbClr val="4B7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     </a:t>
            </a:r>
            <a:endParaRPr b="0" i="0" sz="800" u="none" cap="none" strike="noStrike">
              <a:solidFill>
                <a:srgbClr val="09425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01" name="Google Shape;101;p1"/>
          <p:cNvGrpSpPr/>
          <p:nvPr/>
        </p:nvGrpSpPr>
        <p:grpSpPr>
          <a:xfrm>
            <a:off x="74100" y="3597222"/>
            <a:ext cx="6519301" cy="957806"/>
            <a:chOff x="62605" y="3383445"/>
            <a:chExt cx="6519301" cy="1144332"/>
          </a:xfrm>
        </p:grpSpPr>
        <p:sp>
          <p:nvSpPr>
            <p:cNvPr id="102" name="Google Shape;102;p1"/>
            <p:cNvSpPr/>
            <p:nvPr/>
          </p:nvSpPr>
          <p:spPr>
            <a:xfrm>
              <a:off x="62605" y="3383445"/>
              <a:ext cx="1525800" cy="114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GB" sz="1000" u="none" cap="none" strike="noStrike">
                  <a:solidFill>
                    <a:schemeClr val="lt1"/>
                  </a:solidFill>
                  <a:latin typeface="Quattrocento"/>
                  <a:ea typeface="Quattrocento"/>
                  <a:cs typeface="Quattrocento"/>
                  <a:sym typeface="Quattrocento"/>
                </a:rPr>
                <a:t>Remuneration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John Andrews</a:t>
              </a:r>
              <a:r>
                <a:rPr b="0" i="0" lang="en-GB" sz="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(Chair)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Ruth O’Donovan</a:t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Alison Nettleship</a:t>
              </a:r>
              <a:endParaRPr sz="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John Cosgrove</a:t>
              </a:r>
              <a:endParaRPr sz="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1716401" y="3401877"/>
              <a:ext cx="1512000" cy="11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GB" sz="1000" u="none" cap="none" strike="noStrike">
                  <a:solidFill>
                    <a:schemeClr val="dk1"/>
                  </a:solidFill>
                  <a:latin typeface="Quattrocento"/>
                  <a:ea typeface="Quattrocento"/>
                  <a:cs typeface="Quattrocento"/>
                  <a:sym typeface="Quattrocento"/>
                </a:rPr>
                <a:t> </a:t>
              </a:r>
              <a:r>
                <a:rPr b="0" i="0" lang="en-GB" sz="1000" u="none" cap="none" strike="noStrike">
                  <a:solidFill>
                    <a:schemeClr val="lt1"/>
                  </a:solidFill>
                  <a:latin typeface="Quattrocento"/>
                  <a:ea typeface="Quattrocento"/>
                  <a:cs typeface="Quattrocento"/>
                  <a:sym typeface="Quattrocento"/>
                </a:rPr>
                <a:t> Finance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John Andrews</a:t>
              </a:r>
              <a:r>
                <a:rPr b="0" i="0" lang="en-GB" sz="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 (Chair)</a:t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Ruth O’Donovan</a:t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Nick Baldwin</a:t>
              </a:r>
              <a:endParaRPr sz="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3387633" y="3383459"/>
              <a:ext cx="1512000" cy="11259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GB" sz="1000" u="none" cap="none" strike="noStrike">
                  <a:solidFill>
                    <a:schemeClr val="lt1"/>
                  </a:solidFill>
                  <a:latin typeface="Quattrocento"/>
                  <a:ea typeface="Quattrocento"/>
                  <a:cs typeface="Quattrocento"/>
                  <a:sym typeface="Quattrocento"/>
                </a:rPr>
                <a:t>Audit &amp; Risk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Graham Briscoe (Chair)</a:t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Deacon Nick Johnson</a:t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Emma Gritten</a:t>
              </a:r>
              <a:endParaRPr sz="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rgbClr val="09425D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5069906" y="3394672"/>
              <a:ext cx="1512000" cy="11259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GB" sz="1000" u="none" cap="none" strike="noStrike">
                  <a:solidFill>
                    <a:schemeClr val="lt1"/>
                  </a:solidFill>
                  <a:latin typeface="Quattrocento"/>
                  <a:ea typeface="Quattrocento"/>
                  <a:cs typeface="Quattrocento"/>
                  <a:sym typeface="Quattrocento"/>
                </a:rPr>
                <a:t>Education &amp; Standards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</a:t>
              </a: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lison Nettleship (Chair)</a:t>
              </a:r>
              <a:endParaRPr sz="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John Cosgrove</a:t>
              </a:r>
              <a:endParaRPr sz="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Alison </a:t>
              </a:r>
              <a:r>
                <a:rPr lang="en-GB" sz="800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McDonald</a:t>
              </a:r>
              <a:endParaRPr sz="8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25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2020-06-23T11:02:34Z</dcterms:created>
  <dc:creator>Marketing</dc:creator>
</cp:coreProperties>
</file>