
<file path=[Content_Types].xml><?xml version="1.0" encoding="utf-8"?>
<Types xmlns="http://schemas.openxmlformats.org/package/2006/content-types">
  <Default ContentType="application/x-fontdata" Extension="fntdata"/>
  <Default ContentType="application/xml" Extension="xml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</Types>
</file>

<file path=_rels/.rels><?xml version="1.0" encoding="UTF-8" standalone="yes"?>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3"/>
  </p:sldMasterIdLst>
  <p:notesMasterIdLst>
    <p:notesMasterId r:id="rId4"/>
  </p:notesMasterIdLst>
  <p:sldIdLst>
    <p:sldId id="256" r:id="rId5"/>
  </p:sldIdLst>
  <p:sldSz cy="4759325" cx="6667500"/>
  <p:notesSz cx="6858000" cy="9144000"/>
  <p:embeddedFontLst>
    <p:embeddedFont>
      <p:font typeface="Quattrocento"/>
      <p:regular r:id="rId6"/>
      <p:bold r:id="rId7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GoogleSlidesCustomDataVersion2">
      <go:slidesCustomData xmlns:go="http://customooxmlschemas.google.com/" r:id="rId8" roundtripDataSignature="AMtx7mgmkC7K09y9ea8/9NyywRoOljremQ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presProps" Target="presProps.xml"/><Relationship Id="rId3" Type="http://schemas.openxmlformats.org/officeDocument/2006/relationships/slideMaster" Target="slideMasters/slideMaster1.xml"/><Relationship Id="rId4" Type="http://schemas.openxmlformats.org/officeDocument/2006/relationships/notesMaster" Target="notesMasters/notesMaster1.xml"/><Relationship Id="rId5" Type="http://schemas.openxmlformats.org/officeDocument/2006/relationships/slide" Target="slides/slide1.xml"/><Relationship Id="rId6" Type="http://schemas.openxmlformats.org/officeDocument/2006/relationships/font" Target="fonts/Quattrocento-regular.fntdata"/><Relationship Id="rId7" Type="http://schemas.openxmlformats.org/officeDocument/2006/relationships/font" Target="fonts/Quattrocento-bold.fntdata"/><Relationship Id="rId8" Type="http://customschemas.google.com/relationships/presentationmetadata" Target="meta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pc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0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  <p:sp>
        <p:nvSpPr>
          <p:cNvPr id="82" name="Google Shape;82;p1:notes"/>
          <p:cNvSpPr/>
          <p:nvPr>
            <p:ph idx="2" type="sldImg"/>
          </p:nvPr>
        </p:nvSpPr>
        <p:spPr>
          <a:xfrm>
            <a:off x="1143225" y="685800"/>
            <a:ext cx="457222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11" name="Shape 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Google Shape;12;p3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3" name="Google Shape;13;p3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4" name="Google Shape;14;p3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Vertical Text" type="vertTx">
  <p:cSld name="VERTICAL_TEXT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2"/>
          <p:cNvSpPr txBox="1"/>
          <p:nvPr>
            <p:ph type="title"/>
          </p:nvPr>
        </p:nvSpPr>
        <p:spPr>
          <a:xfrm>
            <a:off x="458391" y="253391"/>
            <a:ext cx="5750719" cy="919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0" name="Google Shape;70;p12"/>
          <p:cNvSpPr txBox="1"/>
          <p:nvPr>
            <p:ph idx="1" type="body"/>
          </p:nvPr>
        </p:nvSpPr>
        <p:spPr>
          <a:xfrm rot="5400000">
            <a:off x="1823877" y="-98536"/>
            <a:ext cx="3019748" cy="5750719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1" name="Google Shape;71;p12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2" name="Google Shape;72;p12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3" name="Google Shape;73;p12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Vertical Title and Text" type="vertTitleAndTx">
  <p:cSld name="VERTICAL_TITLE_AND_VERTICAL_TEXT"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3"/>
          <p:cNvSpPr txBox="1"/>
          <p:nvPr>
            <p:ph type="title"/>
          </p:nvPr>
        </p:nvSpPr>
        <p:spPr>
          <a:xfrm rot="5400000">
            <a:off x="3473616" y="1551204"/>
            <a:ext cx="4033308" cy="143768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6" name="Google Shape;76;p13"/>
          <p:cNvSpPr txBox="1"/>
          <p:nvPr>
            <p:ph idx="1" type="body"/>
          </p:nvPr>
        </p:nvSpPr>
        <p:spPr>
          <a:xfrm rot="5400000">
            <a:off x="556584" y="155197"/>
            <a:ext cx="4033308" cy="422969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77" name="Google Shape;77;p13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8" name="Google Shape;78;p13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79" name="Google Shape;79;p13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15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Google Shape;16;p4"/>
          <p:cNvSpPr txBox="1"/>
          <p:nvPr>
            <p:ph type="ctrTitle"/>
          </p:nvPr>
        </p:nvSpPr>
        <p:spPr>
          <a:xfrm>
            <a:off x="500063" y="778899"/>
            <a:ext cx="5667375" cy="165695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64"/>
              <a:buFont typeface="Calibri"/>
              <a:buNone/>
              <a:defRPr sz="416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7" name="Google Shape;17;p4"/>
          <p:cNvSpPr txBox="1"/>
          <p:nvPr>
            <p:ph idx="1" type="subTitle"/>
          </p:nvPr>
        </p:nvSpPr>
        <p:spPr>
          <a:xfrm>
            <a:off x="833438" y="2499748"/>
            <a:ext cx="5000625" cy="114906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lvl="0" algn="ctr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666"/>
              <a:buNone/>
              <a:defRPr sz="1666"/>
            </a:lvl1pPr>
            <a:lvl2pPr lvl="1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None/>
              <a:defRPr sz="1388"/>
            </a:lvl2pPr>
            <a:lvl3pPr lvl="2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None/>
              <a:defRPr sz="1249"/>
            </a:lvl3pPr>
            <a:lvl4pPr lvl="3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4pPr>
            <a:lvl5pPr lvl="4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5pPr>
            <a:lvl6pPr lvl="5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6pPr>
            <a:lvl7pPr lvl="6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7pPr>
            <a:lvl8pPr lvl="7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8pPr>
            <a:lvl9pPr lvl="8" algn="ctr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9pPr>
          </a:lstStyle>
          <a:p/>
        </p:txBody>
      </p:sp>
      <p:sp>
        <p:nvSpPr>
          <p:cNvPr id="18" name="Google Shape;18;p4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 type="obj">
  <p:cSld name="OBJECT">
    <p:spTree>
      <p:nvGrpSpPr>
        <p:cNvPr id="2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Google Shape;22;p5"/>
          <p:cNvSpPr txBox="1"/>
          <p:nvPr>
            <p:ph type="title"/>
          </p:nvPr>
        </p:nvSpPr>
        <p:spPr>
          <a:xfrm>
            <a:off x="458391" y="253391"/>
            <a:ext cx="5750719" cy="919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3" name="Google Shape;23;p5"/>
          <p:cNvSpPr txBox="1"/>
          <p:nvPr>
            <p:ph idx="1" type="body"/>
          </p:nvPr>
        </p:nvSpPr>
        <p:spPr>
          <a:xfrm>
            <a:off x="458391" y="1266950"/>
            <a:ext cx="5750719" cy="301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4" name="Google Shape;24;p5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5" name="Google Shape;25;p5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5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27" name="Shape 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oogle Shape;28;p6"/>
          <p:cNvSpPr txBox="1"/>
          <p:nvPr>
            <p:ph type="title"/>
          </p:nvPr>
        </p:nvSpPr>
        <p:spPr>
          <a:xfrm>
            <a:off x="454918" y="1186527"/>
            <a:ext cx="5750719" cy="197974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164"/>
              <a:buFont typeface="Calibri"/>
              <a:buNone/>
              <a:defRPr sz="4164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9" name="Google Shape;29;p6"/>
          <p:cNvSpPr txBox="1"/>
          <p:nvPr>
            <p:ph idx="1" type="body"/>
          </p:nvPr>
        </p:nvSpPr>
        <p:spPr>
          <a:xfrm>
            <a:off x="454918" y="3185003"/>
            <a:ext cx="5750719" cy="1041102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666"/>
              <a:buNone/>
              <a:defRPr sz="1666">
                <a:solidFill>
                  <a:schemeClr val="dk1"/>
                </a:solidFill>
              </a:defRPr>
            </a:lvl1pPr>
            <a:lvl2pPr indent="-2286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388"/>
              <a:buNone/>
              <a:defRPr sz="1388">
                <a:solidFill>
                  <a:srgbClr val="888888"/>
                </a:solidFill>
              </a:defRPr>
            </a:lvl2pPr>
            <a:lvl3pPr indent="-2286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249"/>
              <a:buNone/>
              <a:defRPr sz="1249">
                <a:solidFill>
                  <a:srgbClr val="888888"/>
                </a:solidFill>
              </a:defRPr>
            </a:lvl3pPr>
            <a:lvl4pPr indent="-2286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110"/>
              <a:buNone/>
              <a:defRPr sz="1110">
                <a:solidFill>
                  <a:srgbClr val="888888"/>
                </a:solidFill>
              </a:defRPr>
            </a:lvl4pPr>
            <a:lvl5pPr indent="-2286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110"/>
              <a:buNone/>
              <a:defRPr sz="1110">
                <a:solidFill>
                  <a:srgbClr val="888888"/>
                </a:solidFill>
              </a:defRPr>
            </a:lvl5pPr>
            <a:lvl6pPr indent="-2286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110"/>
              <a:buNone/>
              <a:defRPr sz="1110">
                <a:solidFill>
                  <a:srgbClr val="888888"/>
                </a:solidFill>
              </a:defRPr>
            </a:lvl6pPr>
            <a:lvl7pPr indent="-2286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110"/>
              <a:buNone/>
              <a:defRPr sz="1110">
                <a:solidFill>
                  <a:srgbClr val="888888"/>
                </a:solidFill>
              </a:defRPr>
            </a:lvl7pPr>
            <a:lvl8pPr indent="-2286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110"/>
              <a:buNone/>
              <a:defRPr sz="1110">
                <a:solidFill>
                  <a:srgbClr val="888888"/>
                </a:solidFill>
              </a:defRPr>
            </a:lvl8pPr>
            <a:lvl9pPr indent="-2286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rgbClr val="888888"/>
              </a:buClr>
              <a:buSzPts val="1110"/>
              <a:buNone/>
              <a:defRPr sz="1110">
                <a:solidFill>
                  <a:srgbClr val="888888"/>
                </a:solidFill>
              </a:defRPr>
            </a:lvl9pPr>
          </a:lstStyle>
          <a:p/>
        </p:txBody>
      </p:sp>
      <p:sp>
        <p:nvSpPr>
          <p:cNvPr id="30" name="Google Shape;30;p6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1" name="Google Shape;31;p6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2" name="Google Shape;32;p6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ntent" type="twoObj">
  <p:cSld name="TWO_OBJECTS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7"/>
          <p:cNvSpPr txBox="1"/>
          <p:nvPr>
            <p:ph type="title"/>
          </p:nvPr>
        </p:nvSpPr>
        <p:spPr>
          <a:xfrm>
            <a:off x="458391" y="253391"/>
            <a:ext cx="5750719" cy="919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5" name="Google Shape;35;p7"/>
          <p:cNvSpPr txBox="1"/>
          <p:nvPr>
            <p:ph idx="1" type="body"/>
          </p:nvPr>
        </p:nvSpPr>
        <p:spPr>
          <a:xfrm>
            <a:off x="458390" y="1266950"/>
            <a:ext cx="2833688" cy="301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6" name="Google Shape;36;p7"/>
          <p:cNvSpPr txBox="1"/>
          <p:nvPr>
            <p:ph idx="2" type="body"/>
          </p:nvPr>
        </p:nvSpPr>
        <p:spPr>
          <a:xfrm>
            <a:off x="3375422" y="1266950"/>
            <a:ext cx="2833688" cy="301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37" name="Google Shape;37;p7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8" name="Google Shape;38;p7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9" name="Google Shape;39;p7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mparison" type="twoTxTwoObj">
  <p:cSld name="TWO_OBJECTS_WITH_TEXT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8"/>
          <p:cNvSpPr txBox="1"/>
          <p:nvPr>
            <p:ph type="title"/>
          </p:nvPr>
        </p:nvSpPr>
        <p:spPr>
          <a:xfrm>
            <a:off x="459259" y="253391"/>
            <a:ext cx="5750719" cy="919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2" name="Google Shape;42;p8"/>
          <p:cNvSpPr txBox="1"/>
          <p:nvPr>
            <p:ph idx="1" type="body"/>
          </p:nvPr>
        </p:nvSpPr>
        <p:spPr>
          <a:xfrm>
            <a:off x="459260" y="1166696"/>
            <a:ext cx="2820665" cy="5717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666"/>
              <a:buNone/>
              <a:defRPr b="1" sz="1666"/>
            </a:lvl1pPr>
            <a:lvl2pPr indent="-2286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None/>
              <a:defRPr b="1" sz="1388"/>
            </a:lvl2pPr>
            <a:lvl3pPr indent="-2286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None/>
              <a:defRPr b="1" sz="1249"/>
            </a:lvl3pPr>
            <a:lvl4pPr indent="-2286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4pPr>
            <a:lvl5pPr indent="-2286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5pPr>
            <a:lvl6pPr indent="-2286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6pPr>
            <a:lvl7pPr indent="-2286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7pPr>
            <a:lvl8pPr indent="-2286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8pPr>
            <a:lvl9pPr indent="-2286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9pPr>
          </a:lstStyle>
          <a:p/>
        </p:txBody>
      </p:sp>
      <p:sp>
        <p:nvSpPr>
          <p:cNvPr id="43" name="Google Shape;43;p8"/>
          <p:cNvSpPr txBox="1"/>
          <p:nvPr>
            <p:ph idx="2" type="body"/>
          </p:nvPr>
        </p:nvSpPr>
        <p:spPr>
          <a:xfrm>
            <a:off x="459260" y="1738476"/>
            <a:ext cx="2820665" cy="25570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4" name="Google Shape;44;p8"/>
          <p:cNvSpPr txBox="1"/>
          <p:nvPr>
            <p:ph idx="3" type="body"/>
          </p:nvPr>
        </p:nvSpPr>
        <p:spPr>
          <a:xfrm>
            <a:off x="3375422" y="1166696"/>
            <a:ext cx="2834556" cy="57178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666"/>
              <a:buNone/>
              <a:defRPr b="1" sz="1666"/>
            </a:lvl1pPr>
            <a:lvl2pPr indent="-2286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None/>
              <a:defRPr b="1" sz="1388"/>
            </a:lvl2pPr>
            <a:lvl3pPr indent="-2286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None/>
              <a:defRPr b="1" sz="1249"/>
            </a:lvl3pPr>
            <a:lvl4pPr indent="-2286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4pPr>
            <a:lvl5pPr indent="-2286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5pPr>
            <a:lvl6pPr indent="-2286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6pPr>
            <a:lvl7pPr indent="-2286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7pPr>
            <a:lvl8pPr indent="-2286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8pPr>
            <a:lvl9pPr indent="-2286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b="1" sz="1110"/>
            </a:lvl9pPr>
          </a:lstStyle>
          <a:p/>
        </p:txBody>
      </p:sp>
      <p:sp>
        <p:nvSpPr>
          <p:cNvPr id="45" name="Google Shape;45;p8"/>
          <p:cNvSpPr txBox="1"/>
          <p:nvPr>
            <p:ph idx="4" type="body"/>
          </p:nvPr>
        </p:nvSpPr>
        <p:spPr>
          <a:xfrm>
            <a:off x="3375422" y="1738476"/>
            <a:ext cx="2834556" cy="2557036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429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indent="-3429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indent="-3429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indent="-3429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indent="-3429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indent="-3429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46" name="Google Shape;46;p8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7" name="Google Shape;47;p8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8" name="Google Shape;48;p8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49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9"/>
          <p:cNvSpPr txBox="1"/>
          <p:nvPr>
            <p:ph type="title"/>
          </p:nvPr>
        </p:nvSpPr>
        <p:spPr>
          <a:xfrm>
            <a:off x="458391" y="253391"/>
            <a:ext cx="5750719" cy="919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1" name="Google Shape;51;p9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2" name="Google Shape;52;p9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3" name="Google Shape;53;p9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ontent with Caption" type="objTx">
  <p:cSld name="OBJECT_WITH_CAPTION_TEX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10"/>
          <p:cNvSpPr txBox="1"/>
          <p:nvPr>
            <p:ph type="title"/>
          </p:nvPr>
        </p:nvSpPr>
        <p:spPr>
          <a:xfrm>
            <a:off x="459259" y="317288"/>
            <a:ext cx="2150442" cy="111050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1"/>
              <a:buFont typeface="Calibri"/>
              <a:buNone/>
              <a:defRPr sz="222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6" name="Google Shape;56;p10"/>
          <p:cNvSpPr txBox="1"/>
          <p:nvPr>
            <p:ph idx="1" type="body"/>
          </p:nvPr>
        </p:nvSpPr>
        <p:spPr>
          <a:xfrm>
            <a:off x="2834556" y="685256"/>
            <a:ext cx="3375422" cy="3382205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69634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2221"/>
              <a:buChar char="•"/>
              <a:defRPr sz="2221"/>
            </a:lvl1pPr>
            <a:lvl2pPr indent="-351981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943"/>
              <a:buChar char="•"/>
              <a:defRPr sz="1943"/>
            </a:lvl2pPr>
            <a:lvl3pPr indent="-334391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66"/>
              <a:buChar char="•"/>
              <a:defRPr sz="1666"/>
            </a:lvl3pPr>
            <a:lvl4pPr indent="-316738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Char char="•"/>
              <a:defRPr sz="1388"/>
            </a:lvl4pPr>
            <a:lvl5pPr indent="-316738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Char char="•"/>
              <a:defRPr sz="1388"/>
            </a:lvl5pPr>
            <a:lvl6pPr indent="-316738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Char char="•"/>
              <a:defRPr sz="1388"/>
            </a:lvl6pPr>
            <a:lvl7pPr indent="-316738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Char char="•"/>
              <a:defRPr sz="1388"/>
            </a:lvl7pPr>
            <a:lvl8pPr indent="-316738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Char char="•"/>
              <a:defRPr sz="1388"/>
            </a:lvl8pPr>
            <a:lvl9pPr indent="-316738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Char char="•"/>
              <a:defRPr sz="1388"/>
            </a:lvl9pPr>
          </a:lstStyle>
          <a:p/>
        </p:txBody>
      </p:sp>
      <p:sp>
        <p:nvSpPr>
          <p:cNvPr id="57" name="Google Shape;57;p10"/>
          <p:cNvSpPr txBox="1"/>
          <p:nvPr>
            <p:ph idx="2" type="body"/>
          </p:nvPr>
        </p:nvSpPr>
        <p:spPr>
          <a:xfrm>
            <a:off x="459259" y="1427798"/>
            <a:ext cx="2150442" cy="2645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1pPr>
            <a:lvl2pPr indent="-2286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972"/>
              <a:buNone/>
              <a:defRPr sz="972"/>
            </a:lvl2pPr>
            <a:lvl3pPr indent="-2286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833"/>
              <a:buNone/>
              <a:defRPr sz="833"/>
            </a:lvl3pPr>
            <a:lvl4pPr indent="-2286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4pPr>
            <a:lvl5pPr indent="-2286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5pPr>
            <a:lvl6pPr indent="-2286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6pPr>
            <a:lvl7pPr indent="-2286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7pPr>
            <a:lvl8pPr indent="-2286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8pPr>
            <a:lvl9pPr indent="-2286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9pPr>
          </a:lstStyle>
          <a:p/>
        </p:txBody>
      </p:sp>
      <p:sp>
        <p:nvSpPr>
          <p:cNvPr id="58" name="Google Shape;58;p10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59" name="Google Shape;59;p10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0" name="Google Shape;60;p10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Picture with Caption" type="picTx">
  <p:cSld name="PICTURE_WITH_CAPTION_TEXT"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p11"/>
          <p:cNvSpPr txBox="1"/>
          <p:nvPr>
            <p:ph type="title"/>
          </p:nvPr>
        </p:nvSpPr>
        <p:spPr>
          <a:xfrm>
            <a:off x="459259" y="317288"/>
            <a:ext cx="2150442" cy="1110509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21"/>
              <a:buFont typeface="Calibri"/>
              <a:buNone/>
              <a:defRPr sz="2221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3" name="Google Shape;63;p11"/>
          <p:cNvSpPr/>
          <p:nvPr>
            <p:ph idx="2" type="pic"/>
          </p:nvPr>
        </p:nvSpPr>
        <p:spPr>
          <a:xfrm>
            <a:off x="2834556" y="685256"/>
            <a:ext cx="3375422" cy="3382205"/>
          </a:xfrm>
          <a:prstGeom prst="rect">
            <a:avLst/>
          </a:prstGeom>
          <a:noFill/>
          <a:ln>
            <a:noFill/>
          </a:ln>
        </p:spPr>
      </p:sp>
      <p:sp>
        <p:nvSpPr>
          <p:cNvPr id="64" name="Google Shape;64;p11"/>
          <p:cNvSpPr txBox="1"/>
          <p:nvPr>
            <p:ph idx="1" type="body"/>
          </p:nvPr>
        </p:nvSpPr>
        <p:spPr>
          <a:xfrm>
            <a:off x="459259" y="1427798"/>
            <a:ext cx="2150442" cy="264517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228600" lvl="0" marL="45720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110"/>
              <a:buNone/>
              <a:defRPr sz="1110"/>
            </a:lvl1pPr>
            <a:lvl2pPr indent="-228600" lvl="1" marL="914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972"/>
              <a:buNone/>
              <a:defRPr sz="972"/>
            </a:lvl2pPr>
            <a:lvl3pPr indent="-228600" lvl="2" marL="1371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833"/>
              <a:buNone/>
              <a:defRPr sz="833"/>
            </a:lvl3pPr>
            <a:lvl4pPr indent="-228600" lvl="3" marL="1828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4pPr>
            <a:lvl5pPr indent="-228600" lvl="4" marL="22860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5pPr>
            <a:lvl6pPr indent="-228600" lvl="5" marL="27432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6pPr>
            <a:lvl7pPr indent="-228600" lvl="6" marL="32004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7pPr>
            <a:lvl8pPr indent="-228600" lvl="7" marL="36576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8pPr>
            <a:lvl9pPr indent="-228600" lvl="8" marL="411480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694"/>
              <a:buNone/>
              <a:defRPr sz="694"/>
            </a:lvl9pPr>
          </a:lstStyle>
          <a:p/>
        </p:txBody>
      </p:sp>
      <p:sp>
        <p:nvSpPr>
          <p:cNvPr id="65" name="Google Shape;65;p11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11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7" name="Google Shape;67;p11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2"/>
          <p:cNvSpPr txBox="1"/>
          <p:nvPr>
            <p:ph type="title"/>
          </p:nvPr>
        </p:nvSpPr>
        <p:spPr>
          <a:xfrm>
            <a:off x="458391" y="253391"/>
            <a:ext cx="5750719" cy="919916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54"/>
              <a:buFont typeface="Calibri"/>
              <a:buNone/>
              <a:defRPr b="0" i="0" sz="3054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2"/>
          <p:cNvSpPr txBox="1"/>
          <p:nvPr>
            <p:ph idx="1" type="body"/>
          </p:nvPr>
        </p:nvSpPr>
        <p:spPr>
          <a:xfrm>
            <a:off x="458391" y="1266950"/>
            <a:ext cx="5750719" cy="301974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rmAutofit/>
          </a:bodyPr>
          <a:lstStyle>
            <a:lvl1pPr indent="-351981" lvl="0" marL="457200" marR="0" rtl="0" algn="l">
              <a:lnSpc>
                <a:spcPct val="90000"/>
              </a:lnSpc>
              <a:spcBef>
                <a:spcPts val="694"/>
              </a:spcBef>
              <a:spcAft>
                <a:spcPts val="0"/>
              </a:spcAft>
              <a:buClr>
                <a:schemeClr val="dk1"/>
              </a:buClr>
              <a:buSzPts val="1943"/>
              <a:buFont typeface="Arial"/>
              <a:buChar char="•"/>
              <a:defRPr b="0" i="0" sz="1943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34391" lvl="1" marL="9144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666"/>
              <a:buFont typeface="Arial"/>
              <a:buChar char="•"/>
              <a:defRPr b="0" i="0" sz="1666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16738" lvl="2" marL="13716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388"/>
              <a:buFont typeface="Arial"/>
              <a:buChar char="•"/>
              <a:defRPr b="0" i="0" sz="1388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07912" lvl="3" marL="18288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Font typeface="Arial"/>
              <a:buChar char="•"/>
              <a:defRPr b="0" i="0" sz="12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07911" lvl="4" marL="22860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Font typeface="Arial"/>
              <a:buChar char="•"/>
              <a:defRPr b="0" i="0" sz="12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07911" lvl="5" marL="27432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Font typeface="Arial"/>
              <a:buChar char="•"/>
              <a:defRPr b="0" i="0" sz="12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07911" lvl="6" marL="32004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Font typeface="Arial"/>
              <a:buChar char="•"/>
              <a:defRPr b="0" i="0" sz="12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07911" lvl="7" marL="36576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Font typeface="Arial"/>
              <a:buChar char="•"/>
              <a:defRPr b="0" i="0" sz="12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07911" lvl="8" marL="4114800" marR="0" rtl="0" algn="l">
              <a:lnSpc>
                <a:spcPct val="90000"/>
              </a:lnSpc>
              <a:spcBef>
                <a:spcPts val="347"/>
              </a:spcBef>
              <a:spcAft>
                <a:spcPts val="0"/>
              </a:spcAft>
              <a:buClr>
                <a:schemeClr val="dk1"/>
              </a:buClr>
              <a:buSzPts val="1249"/>
              <a:buFont typeface="Arial"/>
              <a:buChar char="•"/>
              <a:defRPr b="0" i="0" sz="1249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2"/>
          <p:cNvSpPr txBox="1"/>
          <p:nvPr>
            <p:ph idx="10" type="dt"/>
          </p:nvPr>
        </p:nvSpPr>
        <p:spPr>
          <a:xfrm>
            <a:off x="458390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9" name="Google Shape;9;p2"/>
          <p:cNvSpPr txBox="1"/>
          <p:nvPr>
            <p:ph idx="11" type="ftr"/>
          </p:nvPr>
        </p:nvSpPr>
        <p:spPr>
          <a:xfrm>
            <a:off x="2208610" y="4411190"/>
            <a:ext cx="2250281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10" name="Google Shape;10;p2"/>
          <p:cNvSpPr txBox="1"/>
          <p:nvPr>
            <p:ph idx="12" type="sldNum"/>
          </p:nvPr>
        </p:nvSpPr>
        <p:spPr>
          <a:xfrm>
            <a:off x="4708922" y="4411190"/>
            <a:ext cx="1500188" cy="25339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833"/>
              <a:buFont typeface="Arial"/>
              <a:buNone/>
              <a:defRPr b="0" i="0" sz="833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GB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pc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3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"/>
          <p:cNvSpPr/>
          <p:nvPr/>
        </p:nvSpPr>
        <p:spPr>
          <a:xfrm>
            <a:off x="3739170" y="1596019"/>
            <a:ext cx="1545300" cy="1428600"/>
          </a:xfrm>
          <a:prstGeom prst="rect">
            <a:avLst/>
          </a:prstGeom>
          <a:solidFill>
            <a:srgbClr val="C4D6D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"/>
          <p:cNvSpPr/>
          <p:nvPr/>
        </p:nvSpPr>
        <p:spPr>
          <a:xfrm>
            <a:off x="1362550" y="1596013"/>
            <a:ext cx="1584000" cy="1428600"/>
          </a:xfrm>
          <a:prstGeom prst="rect">
            <a:avLst/>
          </a:prstGeom>
          <a:solidFill>
            <a:srgbClr val="C4D6DC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6" name="Google Shape;86;p1"/>
          <p:cNvSpPr txBox="1"/>
          <p:nvPr/>
        </p:nvSpPr>
        <p:spPr>
          <a:xfrm>
            <a:off x="32575" y="3549671"/>
            <a:ext cx="1584000" cy="1209600"/>
          </a:xfrm>
          <a:prstGeom prst="rect">
            <a:avLst/>
          </a:prstGeom>
          <a:solidFill>
            <a:srgbClr val="4B7587"/>
          </a:solidFill>
          <a:ln cap="flat" cmpd="sng" w="9525">
            <a:solidFill>
              <a:srgbClr val="4B7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     </a:t>
            </a:r>
            <a:endParaRPr b="0" i="0" sz="800" u="none" cap="none" strike="noStrike">
              <a:solidFill>
                <a:srgbClr val="09425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7" name="Google Shape;87;p1"/>
          <p:cNvSpPr txBox="1"/>
          <p:nvPr/>
        </p:nvSpPr>
        <p:spPr>
          <a:xfrm>
            <a:off x="-3" y="1173567"/>
            <a:ext cx="6655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9425D"/>
                </a:solidFill>
                <a:latin typeface="Quattrocento"/>
                <a:ea typeface="Quattrocento"/>
                <a:cs typeface="Quattrocento"/>
                <a:sym typeface="Quattrocento"/>
              </a:rPr>
              <a:t>Plymouth CAST Board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1"/>
          <p:cNvSpPr/>
          <p:nvPr/>
        </p:nvSpPr>
        <p:spPr>
          <a:xfrm>
            <a:off x="0" y="0"/>
            <a:ext cx="6677100" cy="1144200"/>
          </a:xfrm>
          <a:prstGeom prst="rect">
            <a:avLst/>
          </a:prstGeom>
          <a:solidFill>
            <a:srgbClr val="09425D"/>
          </a:solidFill>
          <a:ln cap="flat" cmpd="sng" w="12700">
            <a:solidFill>
              <a:srgbClr val="31538F"/>
            </a:solidFill>
            <a:prstDash val="solid"/>
            <a:miter lim="800000"/>
            <a:headEnd len="sm" w="sm" type="none"/>
            <a:tailEnd len="sm" w="sm" type="none"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200"/>
              <a:buFont typeface="Arial"/>
              <a:buNone/>
            </a:pPr>
            <a:r>
              <a:rPr b="0" i="0" lang="en-GB" sz="3200" u="none" cap="none" strike="noStrike">
                <a:solidFill>
                  <a:schemeClr val="lt1"/>
                </a:solidFill>
                <a:latin typeface="Quattrocento"/>
                <a:ea typeface="Quattrocento"/>
                <a:cs typeface="Quattrocento"/>
                <a:sym typeface="Quattrocento"/>
              </a:rPr>
              <a:t>                                  </a:t>
            </a:r>
            <a:endParaRPr b="0" i="0" sz="2600" u="none" cap="none" strike="noStrike">
              <a:solidFill>
                <a:schemeClr val="lt1"/>
              </a:solidFill>
              <a:latin typeface="Quattrocento"/>
              <a:ea typeface="Quattrocento"/>
              <a:cs typeface="Quattrocento"/>
              <a:sym typeface="Quattrocento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                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en-GB" sz="14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                            </a:t>
            </a:r>
            <a:endParaRPr b="0" i="0" sz="14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89" name="Google Shape;89;p1"/>
          <p:cNvSpPr txBox="1"/>
          <p:nvPr/>
        </p:nvSpPr>
        <p:spPr>
          <a:xfrm>
            <a:off x="-646648" y="-2222774"/>
            <a:ext cx="2116477" cy="246221"/>
          </a:xfrm>
          <a:prstGeom prst="rect">
            <a:avLst/>
          </a:prstGeom>
          <a:solidFill>
            <a:srgbClr val="7FABB6"/>
          </a:solidFill>
          <a:ln cap="flat" cmpd="sng" w="9525">
            <a:solidFill>
              <a:srgbClr val="4B7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0" name="Google Shape;90;p1"/>
          <p:cNvSpPr txBox="1"/>
          <p:nvPr/>
        </p:nvSpPr>
        <p:spPr>
          <a:xfrm>
            <a:off x="1920178" y="-2222778"/>
            <a:ext cx="2116477" cy="276999"/>
          </a:xfrm>
          <a:prstGeom prst="rect">
            <a:avLst/>
          </a:prstGeom>
          <a:solidFill>
            <a:srgbClr val="7FABB6"/>
          </a:solidFill>
          <a:ln cap="flat" cmpd="sng" w="9525">
            <a:solidFill>
              <a:srgbClr val="4B7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en-GB" sz="12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     </a:t>
            </a:r>
            <a:endParaRPr b="0" i="0" sz="1150" u="none" cap="none" strike="noStrike">
              <a:solidFill>
                <a:srgbClr val="09425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1" name="Google Shape;91;p1"/>
          <p:cNvSpPr txBox="1"/>
          <p:nvPr/>
        </p:nvSpPr>
        <p:spPr>
          <a:xfrm>
            <a:off x="4487004" y="-2222774"/>
            <a:ext cx="2192494" cy="269304"/>
          </a:xfrm>
          <a:prstGeom prst="rect">
            <a:avLst/>
          </a:prstGeom>
          <a:solidFill>
            <a:srgbClr val="7FABB6"/>
          </a:solidFill>
          <a:ln cap="flat" cmpd="sng" w="9525">
            <a:solidFill>
              <a:srgbClr val="4B7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50"/>
              <a:buFont typeface="Arial"/>
              <a:buNone/>
            </a:pPr>
            <a:r>
              <a:t/>
            </a:r>
            <a:endParaRPr b="0" i="0" sz="1150" u="none" cap="none" strike="noStrike">
              <a:solidFill>
                <a:srgbClr val="09425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2" name="Google Shape;92;p1"/>
          <p:cNvSpPr txBox="1"/>
          <p:nvPr/>
        </p:nvSpPr>
        <p:spPr>
          <a:xfrm>
            <a:off x="11" y="3077751"/>
            <a:ext cx="66555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en-GB" sz="1800" u="none" cap="none" strike="noStrike">
                <a:solidFill>
                  <a:srgbClr val="09425D"/>
                </a:solidFill>
                <a:latin typeface="Quattrocento"/>
                <a:ea typeface="Quattrocento"/>
                <a:cs typeface="Quattrocento"/>
                <a:sym typeface="Quattrocento"/>
              </a:rPr>
              <a:t>Plymouth CAST Board Sub-Committees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1"/>
          <p:cNvSpPr txBox="1"/>
          <p:nvPr/>
        </p:nvSpPr>
        <p:spPr>
          <a:xfrm>
            <a:off x="3700" y="477972"/>
            <a:ext cx="6673500" cy="906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Bishop </a:t>
            </a:r>
            <a:r>
              <a:rPr lang="en-GB" sz="13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Nicholas Hudson</a:t>
            </a:r>
            <a:r>
              <a:rPr b="0" i="0" lang="en-GB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        Canon Mark O’Keeffe     	Canon </a:t>
            </a:r>
            <a:r>
              <a:rPr lang="en-GB" sz="13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Paul Cummins</a:t>
            </a:r>
            <a:endParaRPr sz="1300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en-GB" sz="13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rPr>
              <a:t>Canon Kristian Paver       	Abbot David Charlesworth</a:t>
            </a:r>
            <a:endParaRPr b="0" i="0" sz="13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4" name="Google Shape;94;p1"/>
          <p:cNvSpPr/>
          <p:nvPr/>
        </p:nvSpPr>
        <p:spPr>
          <a:xfrm>
            <a:off x="1746388" y="77857"/>
            <a:ext cx="3162725" cy="40011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000"/>
              <a:buFont typeface="Arial"/>
              <a:buNone/>
            </a:pPr>
            <a:r>
              <a:rPr b="0" i="0" lang="en-GB" sz="2000" u="none" cap="none" strike="noStrike">
                <a:solidFill>
                  <a:schemeClr val="lt1"/>
                </a:solidFill>
                <a:latin typeface="Quattrocento"/>
                <a:ea typeface="Quattrocento"/>
                <a:cs typeface="Quattrocento"/>
                <a:sym typeface="Quattrocento"/>
              </a:rPr>
              <a:t>Plymouth CAST Members</a:t>
            </a:r>
            <a:endParaRPr b="0" i="0" sz="20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95" name="Google Shape;95;p1"/>
          <p:cNvGrpSpPr/>
          <p:nvPr/>
        </p:nvGrpSpPr>
        <p:grpSpPr>
          <a:xfrm>
            <a:off x="1362477" y="1584750"/>
            <a:ext cx="3922126" cy="1530960"/>
            <a:chOff x="1431847" y="1442364"/>
            <a:chExt cx="3909615" cy="1416245"/>
          </a:xfrm>
        </p:grpSpPr>
        <p:sp>
          <p:nvSpPr>
            <p:cNvPr id="96" name="Google Shape;96;p1"/>
            <p:cNvSpPr/>
            <p:nvPr/>
          </p:nvSpPr>
          <p:spPr>
            <a:xfrm>
              <a:off x="1431847" y="1449209"/>
              <a:ext cx="1578900" cy="14094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l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rgbClr val="09425D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 Foundation Directors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Ruth O’Donovan (Chair)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Deacon Nick Johnson</a:t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Steve Hole</a:t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John Andrews</a:t>
              </a:r>
              <a:endParaRPr sz="800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John Cosgrove</a:t>
              </a:r>
              <a:endParaRPr sz="800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Nick Baldwin</a:t>
              </a:r>
              <a:endParaRPr sz="800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Ingrid Quaife</a:t>
              </a:r>
              <a:endParaRPr sz="800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Alison McDonald</a:t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97" name="Google Shape;97;p1"/>
            <p:cNvSpPr/>
            <p:nvPr/>
          </p:nvSpPr>
          <p:spPr>
            <a:xfrm>
              <a:off x="3800962" y="1442364"/>
              <a:ext cx="1540500" cy="13977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rgbClr val="09425D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Co-opted Directors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Graham Briscoe</a:t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Alison Nettleship</a:t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Matt Richards</a:t>
              </a:r>
              <a:endParaRPr sz="800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rgbClr val="09425D"/>
                  </a:solidFill>
                  <a:latin typeface="Avenir"/>
                  <a:ea typeface="Avenir"/>
                  <a:cs typeface="Avenir"/>
                  <a:sym typeface="Avenir"/>
                </a:rPr>
                <a:t>Emma Gritten</a:t>
              </a:r>
              <a:endParaRPr sz="800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</p:grpSp>
      <p:sp>
        <p:nvSpPr>
          <p:cNvPr id="98" name="Google Shape;98;p1"/>
          <p:cNvSpPr txBox="1"/>
          <p:nvPr/>
        </p:nvSpPr>
        <p:spPr>
          <a:xfrm>
            <a:off x="1692775" y="3549625"/>
            <a:ext cx="1584000" cy="1209600"/>
          </a:xfrm>
          <a:prstGeom prst="rect">
            <a:avLst/>
          </a:prstGeom>
          <a:solidFill>
            <a:srgbClr val="4B7587"/>
          </a:solidFill>
          <a:ln cap="flat" cmpd="sng" w="9525">
            <a:solidFill>
              <a:srgbClr val="4B7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     </a:t>
            </a:r>
            <a:endParaRPr b="0" i="0" sz="800" u="none" cap="none" strike="noStrike">
              <a:solidFill>
                <a:srgbClr val="09425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99" name="Google Shape;99;p1"/>
          <p:cNvSpPr txBox="1"/>
          <p:nvPr/>
        </p:nvSpPr>
        <p:spPr>
          <a:xfrm>
            <a:off x="3375025" y="3536226"/>
            <a:ext cx="1584000" cy="1223100"/>
          </a:xfrm>
          <a:prstGeom prst="rect">
            <a:avLst/>
          </a:prstGeom>
          <a:solidFill>
            <a:srgbClr val="4B7587"/>
          </a:solidFill>
          <a:ln cap="flat" cmpd="sng" w="9525">
            <a:solidFill>
              <a:srgbClr val="4B7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     </a:t>
            </a:r>
            <a:endParaRPr b="0" i="0" sz="800" u="none" cap="none" strike="noStrike">
              <a:solidFill>
                <a:srgbClr val="09425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sp>
        <p:nvSpPr>
          <p:cNvPr id="100" name="Google Shape;100;p1"/>
          <p:cNvSpPr txBox="1"/>
          <p:nvPr/>
        </p:nvSpPr>
        <p:spPr>
          <a:xfrm>
            <a:off x="5057300" y="3536226"/>
            <a:ext cx="1584000" cy="1223100"/>
          </a:xfrm>
          <a:prstGeom prst="rect">
            <a:avLst/>
          </a:prstGeom>
          <a:solidFill>
            <a:srgbClr val="4B7587"/>
          </a:solidFill>
          <a:ln cap="flat" cmpd="sng" w="9525">
            <a:solidFill>
              <a:srgbClr val="4B7587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45700" lIns="91425" spcFirstLastPara="1" rIns="91425" wrap="square" tIns="45700">
            <a:norm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en-GB" sz="1000" u="none" cap="none" strike="noStrike">
                <a:solidFill>
                  <a:schemeClr val="dk1"/>
                </a:solidFill>
                <a:latin typeface="Quattrocento"/>
                <a:ea typeface="Quattrocento"/>
                <a:cs typeface="Quattrocento"/>
                <a:sym typeface="Quattrocento"/>
              </a:rPr>
              <a:t>     </a:t>
            </a:r>
            <a:endParaRPr b="0" i="0" sz="800" u="none" cap="none" strike="noStrike">
              <a:solidFill>
                <a:srgbClr val="09425D"/>
              </a:solidFill>
              <a:latin typeface="Avenir"/>
              <a:ea typeface="Avenir"/>
              <a:cs typeface="Avenir"/>
              <a:sym typeface="Avenir"/>
            </a:endParaRPr>
          </a:p>
        </p:txBody>
      </p:sp>
      <p:grpSp>
        <p:nvGrpSpPr>
          <p:cNvPr id="101" name="Google Shape;101;p1"/>
          <p:cNvGrpSpPr/>
          <p:nvPr/>
        </p:nvGrpSpPr>
        <p:grpSpPr>
          <a:xfrm>
            <a:off x="74100" y="3597222"/>
            <a:ext cx="6519301" cy="957806"/>
            <a:chOff x="62605" y="3383445"/>
            <a:chExt cx="6519301" cy="1144332"/>
          </a:xfrm>
        </p:grpSpPr>
        <p:sp>
          <p:nvSpPr>
            <p:cNvPr id="102" name="Google Shape;102;p1"/>
            <p:cNvSpPr/>
            <p:nvPr/>
          </p:nvSpPr>
          <p:spPr>
            <a:xfrm>
              <a:off x="62605" y="3383445"/>
              <a:ext cx="1525800" cy="11442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Remuneration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John Andrews</a:t>
              </a: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(Chair)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Ruth O’Donovan</a:t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Alison Nettleship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John Cosgrove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3" name="Google Shape;103;p1"/>
            <p:cNvSpPr/>
            <p:nvPr/>
          </p:nvSpPr>
          <p:spPr>
            <a:xfrm>
              <a:off x="1716401" y="3401877"/>
              <a:ext cx="1512000" cy="1125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dk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</a:t>
              </a:r>
              <a:r>
                <a:rPr b="0" i="0" lang="en-GB" sz="1000" u="none" cap="none" strike="noStrike">
                  <a:solidFill>
                    <a:schemeClr val="lt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 Finance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John Andrews</a:t>
              </a: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 (Chair)</a:t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Ruth O’Donovan</a:t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Nick Baldwin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Matt Richards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04" name="Google Shape;104;p1"/>
            <p:cNvSpPr/>
            <p:nvPr/>
          </p:nvSpPr>
          <p:spPr>
            <a:xfrm>
              <a:off x="3387633" y="3383459"/>
              <a:ext cx="1512000" cy="11259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Audit &amp; Risk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Graham Briscoe (Chair)</a:t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Deacon Nick Johnson</a:t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Steve Hole</a:t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Emma Gritten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rgbClr val="09425D"/>
                </a:solidFill>
                <a:latin typeface="Avenir"/>
                <a:ea typeface="Avenir"/>
                <a:cs typeface="Avenir"/>
                <a:sym typeface="Avenir"/>
              </a:endParaRPr>
            </a:p>
          </p:txBody>
        </p:sp>
        <p:sp>
          <p:nvSpPr>
            <p:cNvPr id="105" name="Google Shape;105;p1"/>
            <p:cNvSpPr/>
            <p:nvPr/>
          </p:nvSpPr>
          <p:spPr>
            <a:xfrm>
              <a:off x="5069906" y="3394672"/>
              <a:ext cx="1512000" cy="1125949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45700" lIns="91425" spcFirstLastPara="1" rIns="91425" wrap="square" tIns="45700">
              <a:sp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000"/>
                <a:buFont typeface="Arial"/>
                <a:buNone/>
              </a:pPr>
              <a:r>
                <a:rPr b="0" i="0" lang="en-GB" sz="1000" u="none" cap="none" strike="noStrike">
                  <a:solidFill>
                    <a:schemeClr val="lt1"/>
                  </a:solidFill>
                  <a:latin typeface="Quattrocento"/>
                  <a:ea typeface="Quattrocento"/>
                  <a:cs typeface="Quattrocento"/>
                  <a:sym typeface="Quattrocento"/>
                </a:rPr>
                <a:t>Education &amp; Standards</a:t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b="0" i="0" lang="en-GB" sz="800" u="none" cap="none" strike="noStrike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A</a:t>
              </a: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lison Nettleship (Chair)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John Cosgrove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Ingrid Quaife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ctr">
                <a:lnSpc>
                  <a:spcPct val="100000"/>
                </a:lnSpc>
                <a:spcBef>
                  <a:spcPts val="125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Alison </a:t>
              </a:r>
              <a:r>
                <a:rPr lang="en-GB" sz="800">
                  <a:solidFill>
                    <a:schemeClr val="lt1"/>
                  </a:solidFill>
                  <a:latin typeface="Avenir"/>
                  <a:ea typeface="Avenir"/>
                  <a:cs typeface="Avenir"/>
                  <a:sym typeface="Avenir"/>
                </a:rPr>
                <a:t>McDonald</a:t>
              </a:r>
              <a:endParaRPr sz="800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800"/>
                <a:buFont typeface="Arial"/>
                <a:buNone/>
              </a:pPr>
              <a:r>
                <a:t/>
              </a:r>
              <a:endParaRPr b="0" i="0" sz="800" u="none" cap="none" strike="noStrike">
                <a:solidFill>
                  <a:schemeClr val="lt1"/>
                </a:solidFill>
                <a:latin typeface="Avenir"/>
                <a:ea typeface="Avenir"/>
                <a:cs typeface="Avenir"/>
                <a:sym typeface="Avenir"/>
              </a:endParaRPr>
            </a:p>
            <a:p>
              <a:pPr indent="0" lvl="0" marL="0" marR="0" rtl="0" algn="l">
                <a:lnSpc>
                  <a:spcPct val="100000"/>
                </a:lnSpc>
                <a:spcBef>
                  <a:spcPts val="250"/>
                </a:spcBef>
                <a:spcAft>
                  <a:spcPts val="0"/>
                </a:spcAft>
                <a:buClr>
                  <a:srgbClr val="000000"/>
                </a:buClr>
                <a:buSzPts val="1400"/>
                <a:buFont typeface="Arial"/>
                <a:buNone/>
              </a:pPr>
              <a:r>
                <a:t/>
              </a:r>
              <a:endParaRPr b="0" i="0" sz="14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 Them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2020-06-23T11:02:34Z</dcterms:created>
  <dc:creator>Marketing</dc:creator>
</cp:coreProperties>
</file>